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308" r:id="rId13"/>
    <p:sldId id="292" r:id="rId14"/>
    <p:sldId id="294" r:id="rId15"/>
    <p:sldId id="295" r:id="rId16"/>
    <p:sldId id="291" r:id="rId17"/>
    <p:sldId id="293" r:id="rId18"/>
    <p:sldId id="298" r:id="rId19"/>
    <p:sldId id="301" r:id="rId20"/>
    <p:sldId id="300" r:id="rId21"/>
    <p:sldId id="303" r:id="rId22"/>
    <p:sldId id="288" r:id="rId23"/>
    <p:sldId id="286" r:id="rId24"/>
    <p:sldId id="287" r:id="rId25"/>
    <p:sldId id="289" r:id="rId26"/>
    <p:sldId id="290" r:id="rId27"/>
    <p:sldId id="264" r:id="rId28"/>
    <p:sldId id="263" r:id="rId29"/>
    <p:sldId id="265" r:id="rId30"/>
    <p:sldId id="262" r:id="rId31"/>
    <p:sldId id="267" r:id="rId32"/>
    <p:sldId id="268" r:id="rId33"/>
    <p:sldId id="269" r:id="rId34"/>
    <p:sldId id="271" r:id="rId35"/>
    <p:sldId id="272" r:id="rId36"/>
    <p:sldId id="270" r:id="rId37"/>
    <p:sldId id="273" r:id="rId38"/>
    <p:sldId id="274" r:id="rId39"/>
    <p:sldId id="276" r:id="rId40"/>
    <p:sldId id="277" r:id="rId41"/>
    <p:sldId id="278" r:id="rId42"/>
    <p:sldId id="281" r:id="rId43"/>
    <p:sldId id="280" r:id="rId44"/>
    <p:sldId id="284" r:id="rId45"/>
    <p:sldId id="282" r:id="rId46"/>
    <p:sldId id="283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308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6.png"/><Relationship Id="rId7" Type="http://schemas.openxmlformats.org/officeDocument/2006/relationships/image" Target="../media/image16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06.png"/><Relationship Id="rId5" Type="http://schemas.openxmlformats.org/officeDocument/2006/relationships/image" Target="../media/image164.png"/><Relationship Id="rId10" Type="http://schemas.openxmlformats.org/officeDocument/2006/relationships/image" Target="../media/image108.png"/><Relationship Id="rId4" Type="http://schemas.openxmlformats.org/officeDocument/2006/relationships/image" Target="../media/image177.png"/><Relationship Id="rId9" Type="http://schemas.openxmlformats.org/officeDocument/2006/relationships/image" Target="../media/image1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292BE1-554C-1BE4-C8AD-853679235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07" y="576010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787EDD1-C283-E952-B74E-976EFE4A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49" y="575977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03" y="1027910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799736" y="264993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EAE29F79-5726-3282-F33D-15304BAB9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04" y="4030843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520" y="4011790"/>
            <a:ext cx="2600688" cy="21910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27" y="1027910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E912D1-8324-3FCD-BC55-4A361D336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597" y="997093"/>
            <a:ext cx="2543530" cy="209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11E9F-8B61-53AD-1E82-243298C03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083" y="986475"/>
            <a:ext cx="2610214" cy="228632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27" y="4034206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1" y="4037569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53D389-AB39-89C8-F172-D50D58ED0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0812" y="1033844"/>
            <a:ext cx="2610214" cy="200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2538" y="4011790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0338" y="4030843"/>
            <a:ext cx="2600688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B1FCBC-28D8-F5F0-7C05-DA14048F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09" y="290912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94" y="271570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926" y="319219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701" y="175495"/>
            <a:ext cx="2057687" cy="342948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D9C18E-974E-6A40-E095-4960647F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50" y="367554"/>
            <a:ext cx="3692709" cy="26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560" y="371596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786" y="4198224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200" y="4686657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785" y="3919735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785" y="3712159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3364" y="3615051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75325" y="4144246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771456" y="3901234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7136547" y="460339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861968" y="4620286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861968" y="5385099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6812" y="6031430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4424" y="5502235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7185443" y="544071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355E81-5C93-506F-77EB-BE21FD79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48" y="3772156"/>
            <a:ext cx="4200878" cy="286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525" y="3664195"/>
            <a:ext cx="2010056" cy="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026" y="2599764"/>
            <a:ext cx="2467795" cy="486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119" y="442046"/>
            <a:ext cx="1895740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719" y="453559"/>
            <a:ext cx="1981477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7315</TotalTime>
  <Words>712</Words>
  <Application>Microsoft Office PowerPoint</Application>
  <PresentationFormat>Widescreen</PresentationFormat>
  <Paragraphs>233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111</cp:revision>
  <dcterms:created xsi:type="dcterms:W3CDTF">2022-07-26T19:04:22Z</dcterms:created>
  <dcterms:modified xsi:type="dcterms:W3CDTF">2023-03-23T23:40:24Z</dcterms:modified>
</cp:coreProperties>
</file>